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lanta4ka@yahoo.com" TargetMode="External"/><Relationship Id="rId7" Type="http://schemas.openxmlformats.org/officeDocument/2006/relationships/hyperlink" Target="mailto:migle.cicenaite@gmail.com" TargetMode="External"/><Relationship Id="rId2" Type="http://schemas.openxmlformats.org/officeDocument/2006/relationships/hyperlink" Target="mailto:ruta.bernatonyte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meo.raima@gmail.com" TargetMode="External"/><Relationship Id="rId5" Type="http://schemas.openxmlformats.org/officeDocument/2006/relationships/hyperlink" Target="mailto:galsaviniene@gmail.com" TargetMode="External"/><Relationship Id="rId4" Type="http://schemas.openxmlformats.org/officeDocument/2006/relationships/hyperlink" Target="mailto:gabrielerastenyte@gmail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qNGn3bgmv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543800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Vilniaus Algirdo muzikos mokykla</a:t>
            </a:r>
            <a:b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Muzikos teorijos metodinė grupė</a:t>
            </a:r>
            <a:b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klasė  </a:t>
            </a:r>
            <a: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pamoka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lt-LT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SOLFEDŽIO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lt-LT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Parengė  mokytoja Miglė Uleckienė</a:t>
            </a:r>
            <a:b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Vilnius </a:t>
            </a:r>
            <a:b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lt-LT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</a:t>
            </a:r>
            <a:endParaRPr lang="lt-LT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800600" cy="1020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UŽDUOTYS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001000" cy="32766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Pamokų užduotis rasite word dokumente.</a:t>
            </a:r>
          </a:p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Jas galite atsispausdinti arba perrašyti į sąsiuvinį.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Atliktas pamokos u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žduotis siųskite savo mokytojai </a:t>
            </a:r>
            <a:br>
              <a:rPr lang="lt-L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elektroniniu paštu.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Solfedžio dalyko mokytojos: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ūta Bernatonytė, el. paštas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ruta.bernatonyte@gmail.com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Jolanta Grinevič, el. paštas –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  <a:hlinkClick r:id="rId3"/>
              </a:rPr>
              <a:t>jolanta4ka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yahoo.com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Gabriel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ė Rastenytė-Mališauskienė, el. paštas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gabrielerastenyte@gmail.com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Galina Savinien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ė, el. paštas –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  <a:hlinkClick r:id="rId5"/>
              </a:rPr>
              <a:t>galsaviniene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gmail.com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Raimonda Svirskien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ė, el. paštas –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  <a:hlinkClick r:id="rId6"/>
              </a:rPr>
              <a:t>romeo.raima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@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gmail.com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Migl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ė Uleckienė, el. paštas –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  <a:hlinkClick r:id="rId7"/>
              </a:rPr>
              <a:t>migle.cicenaite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@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gmail.com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čiū ir iki kitos pamokos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pngfuel.c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47244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130425"/>
            <a:ext cx="5410200" cy="9175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lt-LT" sz="4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lt-LT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4000" b="1" dirty="0" smtClean="0">
                <a:latin typeface="Times New Roman" pitchFamily="18" charset="0"/>
                <a:cs typeface="Times New Roman" pitchFamily="18" charset="0"/>
              </a:rPr>
              <a:t>PAMOKOS TEMA: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429000"/>
            <a:ext cx="38862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lt-LT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C-dur gama</a:t>
            </a:r>
            <a:endParaRPr lang="en-GB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020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Raidiniai natų pavadinimai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0104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Ar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prisimenate natelių raides?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evaMelanija\Desktop\BATH 14.02.2015\Desktop\klaviatū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239000" cy="792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GAMOS PAVADINIMAS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1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Kiekviena gama turi savo vardą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.  Gama yra iš eilės einančios 8 natos.</a:t>
            </a:r>
            <a:endParaRPr lang="lt-LT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Įdėmiai pažiūrėkite į pirmas gamų natas:</a:t>
            </a:r>
          </a:p>
          <a:p>
            <a:endParaRPr lang="lt-LT" dirty="0" smtClean="0"/>
          </a:p>
          <a:p>
            <a:endParaRPr lang="lt-LT" dirty="0" smtClean="0"/>
          </a:p>
          <a:p>
            <a:pPr>
              <a:buNone/>
            </a:pPr>
            <a:endParaRPr lang="lt-LT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lt-LT" sz="2600" dirty="0" smtClean="0"/>
              <a:t> </a:t>
            </a: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Gama prasideda nata RE. Kokia Re natos raidė? Taip, D.  Vadinasi jos pavadinimas bus D-dur arba Re mažoras.</a:t>
            </a:r>
          </a:p>
          <a:p>
            <a:pPr>
              <a:buNone/>
            </a:pP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Gama prasideda nata LA. Jos pavadinimas yra A-dur arba La mažoras.</a:t>
            </a:r>
          </a:p>
          <a:p>
            <a:pPr>
              <a:buNone/>
            </a:pP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Gama prasideda nata MI. Jos pavadinimas yra E-dur arba Mi mažoras. </a:t>
            </a:r>
            <a:endParaRPr lang="en-GB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IevaMelanija\Desktop\gamų vard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84582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495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Do mažoras</a:t>
            </a:r>
            <a:br>
              <a:rPr lang="lt-L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C-dur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	Gama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prasideda nata DO, o Do natos raidė yra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Linksmų gamų pavadinime reikia pridėti žodelį “DUR”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tad ši gama vadinasi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C - DUR.</a:t>
            </a:r>
          </a:p>
          <a:p>
            <a:pPr>
              <a:buNone/>
            </a:pP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Gamos užrašomos baltais ir juodais rutuliukais.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IevaMelanija\Desktop\GAM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90850"/>
            <a:ext cx="861060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858000" cy="1020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PASTOVŪS LAIPSNIAI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	Kiekviena gamos nata vadinasi laipsnis. Laipsniai užrašomi romėniškai:</a:t>
            </a:r>
          </a:p>
          <a:p>
            <a:pPr>
              <a:buNone/>
            </a:pPr>
            <a:endParaRPr lang="lt-L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1-I, 2-II, 3-III, 4-IV, 5-V, 6-VI, 7-VII, 8-VIII.</a:t>
            </a:r>
          </a:p>
          <a:p>
            <a:pPr>
              <a:buNone/>
            </a:pPr>
            <a:endParaRPr lang="lt-L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	C-DUR  </a:t>
            </a:r>
            <a:r>
              <a:rPr lang="lt-LT" sz="2400" b="1" u="sng" dirty="0" smtClean="0">
                <a:latin typeface="Times New Roman" pitchFamily="18" charset="0"/>
                <a:cs typeface="Times New Roman" pitchFamily="18" charset="0"/>
              </a:rPr>
              <a:t>pastovūs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 gamos laipsniai: I, III, V:</a:t>
            </a:r>
          </a:p>
          <a:p>
            <a:endParaRPr lang="lt-L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5126" name="Picture 6" descr="C:\Users\IevaMelanija\Desktop\IMG_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267200"/>
            <a:ext cx="52578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NEPASTOVŪS LAIPSNIAI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886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	C-DUR </a:t>
            </a:r>
            <a:r>
              <a:rPr lang="lt-LT" sz="2800" b="1" u="sng" dirty="0" smtClean="0">
                <a:latin typeface="Times New Roman" pitchFamily="18" charset="0"/>
                <a:cs typeface="Times New Roman" pitchFamily="18" charset="0"/>
              </a:rPr>
              <a:t>nepastovūs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gamos laipsniai: II, IV, VI, VII.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IevaMelanija\Desktop\NEPASTOV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1689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6962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C-dur </a:t>
            </a:r>
            <a:r>
              <a:rPr lang="lt-LT" sz="4000" b="1" dirty="0" smtClean="0">
                <a:latin typeface="Times New Roman" pitchFamily="18" charset="0"/>
                <a:cs typeface="Times New Roman" pitchFamily="18" charset="0"/>
              </a:rPr>
              <a:t>TONAI IR PUSTONIAI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10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	Visos gamos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turi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po 2 pustonius (tarp 3 ir 4 natelių,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   7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ir 8 natelių).</a:t>
            </a:r>
          </a:p>
          <a:p>
            <a:pPr>
              <a:buNone/>
            </a:pP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              C-dur gamoje tie pustoniai yra čia:</a:t>
            </a:r>
          </a:p>
          <a:p>
            <a:endParaRPr lang="en-GB" dirty="0"/>
          </a:p>
        </p:txBody>
      </p:sp>
      <p:pic>
        <p:nvPicPr>
          <p:cNvPr id="7171" name="Picture 3" descr="C:\Users\IevaMelanija\Desktop\klaviatur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7620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2484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PADAINUOKITE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8763000" cy="33528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lt-LT" dirty="0" smtClean="0"/>
              <a:t>	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Paspauskite nuorodą, sekite mažąjį princą ir dainuokite nateles.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https://www.youtube.com/watch?v=JqNGn3bgmvM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116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9 PAMOKOS TEMA:</vt:lpstr>
      <vt:lpstr>Raidiniai natų pavadinimai</vt:lpstr>
      <vt:lpstr>GAMOS PAVADINIMAS</vt:lpstr>
      <vt:lpstr>Do mažoras C-dur</vt:lpstr>
      <vt:lpstr>PASTOVŪS LAIPSNIAI</vt:lpstr>
      <vt:lpstr>NEPASTOVŪS LAIPSNIAI</vt:lpstr>
      <vt:lpstr>C-dur TONAI IR PUSTONIAI</vt:lpstr>
      <vt:lpstr>PADAINUOKITE</vt:lpstr>
      <vt:lpstr>UŽDUOTYS</vt:lpstr>
      <vt:lpstr>Atliktas pamokos užduotis siųskite savo mokytojai  elektroniniu paštu.</vt:lpstr>
      <vt:lpstr>Ačiū ir iki kitos pamokos!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Miglė</dc:creator>
  <cp:lastModifiedBy>Ieva Melanija Cicenaite</cp:lastModifiedBy>
  <cp:revision>13</cp:revision>
  <dcterms:created xsi:type="dcterms:W3CDTF">2006-08-16T00:00:00Z</dcterms:created>
  <dcterms:modified xsi:type="dcterms:W3CDTF">2020-04-29T09:26:02Z</dcterms:modified>
</cp:coreProperties>
</file>